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6" r:id="rId2"/>
    <p:sldId id="257" r:id="rId3"/>
    <p:sldId id="258" r:id="rId4"/>
    <p:sldId id="325" r:id="rId5"/>
    <p:sldId id="260" r:id="rId6"/>
    <p:sldId id="328" r:id="rId7"/>
    <p:sldId id="329" r:id="rId8"/>
    <p:sldId id="331" r:id="rId9"/>
    <p:sldId id="334" r:id="rId10"/>
    <p:sldId id="335" r:id="rId11"/>
    <p:sldId id="262" r:id="rId12"/>
    <p:sldId id="263" r:id="rId13"/>
    <p:sldId id="264" r:id="rId14"/>
    <p:sldId id="265" r:id="rId15"/>
    <p:sldId id="301" r:id="rId16"/>
    <p:sldId id="1072" r:id="rId17"/>
    <p:sldId id="1073" r:id="rId18"/>
    <p:sldId id="1074" r:id="rId19"/>
    <p:sldId id="1075" r:id="rId20"/>
    <p:sldId id="1076" r:id="rId21"/>
    <p:sldId id="268" r:id="rId22"/>
    <p:sldId id="344" r:id="rId23"/>
    <p:sldId id="274" r:id="rId24"/>
    <p:sldId id="345" r:id="rId25"/>
    <p:sldId id="1029" r:id="rId26"/>
    <p:sldId id="270" r:id="rId27"/>
    <p:sldId id="338" r:id="rId28"/>
    <p:sldId id="1070" r:id="rId29"/>
    <p:sldId id="272" r:id="rId30"/>
    <p:sldId id="277" r:id="rId31"/>
    <p:sldId id="1071" r:id="rId32"/>
    <p:sldId id="279" r:id="rId33"/>
    <p:sldId id="273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5141"/>
    <a:srgbClr val="F3EEE5"/>
    <a:srgbClr val="FFCE1A"/>
    <a:srgbClr val="BCE03B"/>
    <a:srgbClr val="C27528"/>
    <a:srgbClr val="FDFDFC"/>
    <a:srgbClr val="92D050"/>
    <a:srgbClr val="3491CA"/>
    <a:srgbClr val="CFDB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27" autoAdjust="0"/>
    <p:restoredTop sz="91850" autoAdjust="0"/>
  </p:normalViewPr>
  <p:slideViewPr>
    <p:cSldViewPr snapToGrid="0">
      <p:cViewPr varScale="1">
        <p:scale>
          <a:sx n="78" d="100"/>
          <a:sy n="78" d="100"/>
        </p:scale>
        <p:origin x="96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891ACE-2C70-424B-9F99-DB404029786E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C3FEE-6870-403C-98F3-A81E79710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995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3C3FEE-6870-403C-98F3-A81E797109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885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5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6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5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1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4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77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4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632A-97EB-495B-800A-E9D98CD2F79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8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7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6191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32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10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828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9001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476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86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72590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6778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9826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715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7077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4002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230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33534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1772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6289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8096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2793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1416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290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874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36103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3807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7450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791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010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63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215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9740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230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700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2806</TotalTime>
  <Words>1</Words>
  <Application>Microsoft Office PowerPoint</Application>
  <PresentationFormat>On-screen Show (4:3)</PresentationFormat>
  <Paragraphs>1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111</cp:revision>
  <dcterms:created xsi:type="dcterms:W3CDTF">2025-09-11T15:54:50Z</dcterms:created>
  <dcterms:modified xsi:type="dcterms:W3CDTF">2026-05-17T11:59:57Z</dcterms:modified>
</cp:coreProperties>
</file>